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90" r:id="rId8"/>
    <p:sldId id="324" r:id="rId9"/>
    <p:sldId id="325" r:id="rId10"/>
    <p:sldId id="315" r:id="rId11"/>
    <p:sldId id="267" r:id="rId12"/>
    <p:sldId id="299" r:id="rId13"/>
    <p:sldId id="311" r:id="rId14"/>
    <p:sldId id="328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49325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NAACL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7200" y="5193665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Code:https://www.github. com/yuntaeyang/TelME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85546" y="12530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TelME: Teacher-leading Multimodal Fusion Network for Emotion Recognition in Conversation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685546" y="130449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TelME: Teacher-leading Multimodal Fusion Network for Emotion Recognition in Conversation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735" y="2776220"/>
            <a:ext cx="10680065" cy="1482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770" y="1819275"/>
            <a:ext cx="6981825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670" y="1623695"/>
            <a:ext cx="705802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19200"/>
            <a:ext cx="4593590" cy="5342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890" y="1852295"/>
            <a:ext cx="6026150" cy="17786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2315" y="4038600"/>
            <a:ext cx="6308725" cy="1847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448800" y="65532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152400" y="1219200"/>
            <a:ext cx="11930380" cy="2230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/>
              <a:t>1. ERC research has predominantly concentrated on context modeling from text, n</a:t>
            </a:r>
            <a:r>
              <a:rPr lang="en-US" altLang="zh-CN" sz="2400" b="1"/>
              <a:t>eglecting rich representations from audio and visual modalities.</a:t>
            </a:r>
            <a:endParaRPr lang="en-US" altLang="zh-CN" sz="2400" b="1"/>
          </a:p>
          <a:p>
            <a:r>
              <a:rPr lang="en-US" altLang="zh-CN" sz="2400"/>
              <a:t>Non-verbal cues such as facial expressions and tone of voice, which are not covered by text-based methods, provide important information that needs to be explored in the field of ERC.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2. While multimodal approaches integrate characteristics from all three modes, they often </a:t>
            </a:r>
            <a:r>
              <a:rPr lang="en-US" altLang="zh-CN" sz="2400" b="1">
                <a:sym typeface="+mn-ea"/>
              </a:rPr>
              <a:t>overlook the varying degrees of influence each mode has on emotion recognition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30" y="3491865"/>
            <a:ext cx="5553075" cy="3330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935" y="3581400"/>
            <a:ext cx="4260215" cy="3186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0" y="1371600"/>
            <a:ext cx="11621770" cy="5085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3" name="文本框 22"/>
          <p:cNvSpPr txBox="1"/>
          <p:nvPr/>
        </p:nvSpPr>
        <p:spPr>
          <a:xfrm>
            <a:off x="304800" y="1318895"/>
            <a:ext cx="9419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1. </a:t>
            </a:r>
            <a:r>
              <a:rPr sz="2000"/>
              <a:t>Feature Extraction</a:t>
            </a:r>
            <a:endParaRPr sz="20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133600"/>
            <a:ext cx="5309870" cy="15652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805" y="3962400"/>
            <a:ext cx="4253865" cy="3219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0805" y="4527550"/>
            <a:ext cx="4238625" cy="3746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2068830"/>
            <a:ext cx="5542280" cy="2994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0" y="125666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 Knowledge Distillation</a:t>
            </a:r>
            <a:endParaRPr lang="en-US" altLang="zh-CN" sz="20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905000"/>
            <a:ext cx="6686550" cy="476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3625" y="2526665"/>
            <a:ext cx="5038725" cy="504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3124200"/>
            <a:ext cx="11171555" cy="3312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0" y="125666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 Knowledge Distillation</a:t>
            </a:r>
            <a:endParaRPr lang="en-US" altLang="zh-CN" sz="20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20" y="1981200"/>
            <a:ext cx="4526280" cy="42633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2057400"/>
            <a:ext cx="61912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0" y="125666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 Knowledge Distillation</a:t>
            </a:r>
            <a:endParaRPr lang="en-US" altLang="zh-CN" sz="20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752600"/>
            <a:ext cx="6257925" cy="1057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048000"/>
            <a:ext cx="6334125" cy="10572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267200"/>
            <a:ext cx="5695950" cy="1076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2175" y="5172075"/>
            <a:ext cx="621982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6200" y="127381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3. Attention-based modality Shifting Fusion</a:t>
            </a:r>
            <a:endParaRPr lang="en-US" altLang="zh-CN" sz="20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5" y="1828800"/>
            <a:ext cx="6591300" cy="5905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775" y="2743200"/>
            <a:ext cx="6115050" cy="5429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40" y="3581400"/>
            <a:ext cx="4800600" cy="4191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4191000"/>
            <a:ext cx="5181600" cy="9429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670" y="1010920"/>
            <a:ext cx="4245610" cy="5566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" y="1524000"/>
            <a:ext cx="11209020" cy="3843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3237</Words>
  <Application>WPS 演示</Application>
  <PresentationFormat>On-screen Show (4:3)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52</cp:revision>
  <dcterms:created xsi:type="dcterms:W3CDTF">2023-09-17T03:47:00Z</dcterms:created>
  <dcterms:modified xsi:type="dcterms:W3CDTF">2024-06-23T04:46:09Z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2052-12.1.0.16929</vt:lpwstr>
  </property>
</Properties>
</file>